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FBE1-A9BE-1C4D-B8D1-2D43645BA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AE47D-8111-0349-9701-FF5A71CD1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72653-86CF-274D-99B0-59AF4A84E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577B3-ADD4-094E-81F7-3C24A6C5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BA1B7-3EF6-6E4C-932F-297EEAD6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218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9A19-D127-8C42-8C6A-830AAB9C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20F2B-0FFC-404C-B8D6-E74C0FA1D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754C6-6840-C946-A8F1-7FE7422D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A95D-62B1-8B45-BB7C-8AC47798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6688-5469-9649-8DB6-8B2C0834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501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D2E201-50E6-0441-B872-C2C25B125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ADDA2-4D61-CC42-8403-88D199677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F4D23-AF03-C149-8116-A308A574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D3454-E712-E741-AE3D-7472B96B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AAB1-5CAB-C142-8355-3B78924F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514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E74A-74AD-2944-AC51-C17B961B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0996-0698-E042-A399-27C3CDC5A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454CD-57AB-5B45-B94E-12A001D3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B1527-20A9-5841-A9C0-8E09C22F1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960B7-67B5-2845-A286-C7D8A476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32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9026-9910-7448-9E0A-F92BBDDAF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D09BD-B65B-C541-86EE-E5E8D9EB8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10F76-2446-D64B-A768-CF2AD6A8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3E78-361C-2847-8F65-B0A33E12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E18C1-28D8-6D49-A921-7D9DF9A7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161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B127-D016-FB49-8EB3-E3751CA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2F8EC-C0A4-794E-89C6-4DD7D3A12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E2770-53E4-A24C-829E-253226FE9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8441D-CEAD-DD4E-8409-C37AC999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743FF-9535-784E-BA0F-CF5209C5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6ABCE-D767-BB4E-B4F9-0B17A43C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200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2FF0-62F2-EE43-8F3D-4943C0AC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B721B-A322-9641-8CDC-C7C48BCF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6D1BA-091E-7249-856A-D10C505B3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0054F2-C250-EA4E-B74E-64F7E036D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53FD5-935B-CA44-BBD4-CCE36B405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EDF7F-8917-8E40-94A4-EAB421D5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3972C-80D2-E446-ACEF-FB4A8BC97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DE5AF-7928-844C-AC24-3941E00C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991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D4E6-0103-3641-828B-BA66E5D7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B5369-F73A-9944-860C-B4D22F25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64834-1F94-7B4C-9FEF-8CDEF1CD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30D54-99E2-BB49-ABFB-2454FC63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432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4261B5-51F1-0749-9164-41424D43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287A09-1549-2945-8DB1-41A3FD20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880E4-E2C8-6347-9E87-51F0D535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540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C866-33D2-4247-A065-27B9A582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3CA71-E0B0-7041-9099-45A2B3F4D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6A771-CC95-CE4A-AC01-27BA9D924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8220E-4F98-B140-8F96-302E80BB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9E9DB-8542-AC48-8D79-3F535ABF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8AF47-C889-CD47-BE43-8F0BBE9D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463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8A3A-3E1C-134A-8AAC-C8B0CEA2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0C7D6-F04D-9C46-B45F-58DF09E8A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298E5-5D7F-1749-B4CB-B2A31B69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CECB2-DD65-DB46-9742-0FEEBE5F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C501C-145B-7142-8CBC-B6C9DF5C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47F5-D8C5-CC44-99CB-72B313F5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220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5FC50-F5C1-4D47-AB36-FB3E992D4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7DFF5-9749-324B-9083-CC8C71B4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EAD4A-8EF0-F841-9C68-56FCB4A8C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3566A-A781-AD4A-9D3A-1A9B1491A0F7}" type="datetimeFigureOut">
              <a:rPr lang="pl-PL" smtClean="0"/>
              <a:t>07.01.2020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AA2D3-C85C-864A-A83D-91DD5588E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97E1-8184-4C49-A68E-48BE563BF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4D57C-8932-BD4F-8656-61659C93B4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409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99FE9D5-AD4F-4343-8F34-C709D5973918}"/>
              </a:ext>
            </a:extLst>
          </p:cNvPr>
          <p:cNvGrpSpPr/>
          <p:nvPr/>
        </p:nvGrpSpPr>
        <p:grpSpPr>
          <a:xfrm>
            <a:off x="432486" y="2656703"/>
            <a:ext cx="11380575" cy="2586681"/>
            <a:chOff x="432486" y="2656703"/>
            <a:chExt cx="11380575" cy="258668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203BB3B-6004-F14A-B1B9-2639258C43F0}"/>
                </a:ext>
              </a:extLst>
            </p:cNvPr>
            <p:cNvSpPr/>
            <p:nvPr/>
          </p:nvSpPr>
          <p:spPr>
            <a:xfrm>
              <a:off x="1853514" y="2656703"/>
              <a:ext cx="2075935" cy="963827"/>
            </a:xfrm>
            <a:prstGeom prst="roundRect">
              <a:avLst/>
            </a:prstGeom>
            <a:noFill/>
            <a:ln w="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>
                  <a:solidFill>
                    <a:schemeClr val="tx1"/>
                  </a:solidFill>
                </a:rPr>
                <a:t>productpage</a:t>
              </a:r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3134120-01AB-E741-983B-3A7253EFCF05}"/>
                </a:ext>
              </a:extLst>
            </p:cNvPr>
            <p:cNvSpPr/>
            <p:nvPr/>
          </p:nvSpPr>
          <p:spPr>
            <a:xfrm>
              <a:off x="4625547" y="2656703"/>
              <a:ext cx="2075935" cy="963827"/>
            </a:xfrm>
            <a:prstGeom prst="roundRect">
              <a:avLst/>
            </a:prstGeom>
            <a:noFill/>
            <a:ln w="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>
                  <a:solidFill>
                    <a:schemeClr val="tx1"/>
                  </a:solidFill>
                </a:rPr>
                <a:t>reviews</a:t>
              </a:r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0CCEB5-5FB8-CF4E-9D38-AA4DC945147F}"/>
                </a:ext>
              </a:extLst>
            </p:cNvPr>
            <p:cNvSpPr/>
            <p:nvPr/>
          </p:nvSpPr>
          <p:spPr>
            <a:xfrm>
              <a:off x="7224585" y="2656703"/>
              <a:ext cx="2075935" cy="963827"/>
            </a:xfrm>
            <a:prstGeom prst="roundRect">
              <a:avLst/>
            </a:prstGeom>
            <a:noFill/>
            <a:ln w="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>
                  <a:solidFill>
                    <a:schemeClr val="tx1"/>
                  </a:solidFill>
                </a:rPr>
                <a:t>ratings</a:t>
              </a:r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7B335C1-8F02-484E-A356-019E5EA05E3F}"/>
                </a:ext>
              </a:extLst>
            </p:cNvPr>
            <p:cNvSpPr/>
            <p:nvPr/>
          </p:nvSpPr>
          <p:spPr>
            <a:xfrm>
              <a:off x="9737126" y="2656703"/>
              <a:ext cx="2075935" cy="963827"/>
            </a:xfrm>
            <a:prstGeom prst="roundRect">
              <a:avLst/>
            </a:prstGeom>
            <a:noFill/>
            <a:ln w="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>
                  <a:solidFill>
                    <a:schemeClr val="tx1"/>
                  </a:solidFill>
                </a:rPr>
                <a:t>mysql</a:t>
              </a:r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305D2C1-3860-A643-8748-C259A4E092F7}"/>
                </a:ext>
              </a:extLst>
            </p:cNvPr>
            <p:cNvSpPr/>
            <p:nvPr/>
          </p:nvSpPr>
          <p:spPr>
            <a:xfrm>
              <a:off x="4625547" y="4279557"/>
              <a:ext cx="2075935" cy="963827"/>
            </a:xfrm>
            <a:prstGeom prst="roundRect">
              <a:avLst/>
            </a:prstGeom>
            <a:noFill/>
            <a:ln w="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>
                  <a:solidFill>
                    <a:schemeClr val="tx1"/>
                  </a:solidFill>
                </a:rPr>
                <a:t>details</a:t>
              </a:r>
              <a:endParaRPr lang="pl-PL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DC5265-58DB-A54F-81B0-AAAE8AC98A47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432486" y="3138616"/>
              <a:ext cx="14210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7D226D-C23E-8E4A-8C6B-29B452BBEFA9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3929449" y="3138617"/>
              <a:ext cx="6960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F2DAC2E-61FC-A047-83E1-B485D5BDE18C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6701482" y="3138617"/>
              <a:ext cx="523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E47C45-9392-784E-8219-64211F3DB4D0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9300520" y="3138616"/>
              <a:ext cx="43660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E317B39-8BB9-9747-BC88-463822ECDCE0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>
              <a:off x="2891482" y="3620530"/>
              <a:ext cx="2772033" cy="6590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DC2850-D394-6041-9524-0A9E8BDDA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6785" y="2758162"/>
              <a:ext cx="788772" cy="26555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FB773E7-B1D2-F74A-B4E4-AEA9D288B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6675" y="2758162"/>
              <a:ext cx="278704" cy="51194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5FF786A-2D1B-924F-B48E-C5E7A0D0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6320" y="2758162"/>
              <a:ext cx="762628" cy="4666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86B6444-4538-594F-8FCF-EF069C2C7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6146" y="4384074"/>
              <a:ext cx="399761" cy="40056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CC10B0D-0A98-464B-968A-FECC76332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3623" y="2693804"/>
              <a:ext cx="536832" cy="53683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25AA3F-4FED-BE45-8A5E-B14D9F398E75}"/>
                </a:ext>
              </a:extLst>
            </p:cNvPr>
            <p:cNvSpPr txBox="1"/>
            <p:nvPr/>
          </p:nvSpPr>
          <p:spPr>
            <a:xfrm>
              <a:off x="432486" y="2758162"/>
              <a:ext cx="103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Requests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47946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14256</TotalTime>
  <Words>6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WLODZIMIERZ DYMACZEWSKI</dc:creator>
  <cp:lastModifiedBy>WLODZIMIERZ DYMACZEWSKI</cp:lastModifiedBy>
  <cp:revision>4</cp:revision>
  <dcterms:created xsi:type="dcterms:W3CDTF">2020-01-07T09:24:40Z</dcterms:created>
  <dcterms:modified xsi:type="dcterms:W3CDTF">2020-01-17T07:00:58Z</dcterms:modified>
</cp:coreProperties>
</file>